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00" d="100"/>
          <a:sy n="100" d="100"/>
        </p:scale>
        <p:origin x="117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/>
          <a:stretch/>
        </p:blipFill>
        <p:spPr>
          <a:xfrm>
            <a:off x="768" y="3878236"/>
            <a:ext cx="12192000" cy="2965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DESIGNATION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11217</TotalTime>
  <Words>4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DESIGNATION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476</cp:revision>
  <dcterms:created xsi:type="dcterms:W3CDTF">2016-04-14T07:37:30Z</dcterms:created>
  <dcterms:modified xsi:type="dcterms:W3CDTF">2017-04-20T11:27:51Z</dcterms:modified>
</cp:coreProperties>
</file>